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F8BB8-63FF-3F1E-7428-6C6FCC882E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B45745-B531-FDDD-3D38-668BF2C6A4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74D7FA-291C-A03B-6510-1B9A61094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E9D49-640C-449C-B892-F0C9F4C842CE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7E4E64-D347-9571-B6BF-964EA35B0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FED485-AD25-8AC9-EB73-AEFD6A9C0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19056-0D1C-4CFF-A1F2-ED3C4974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569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F9023-E909-A77A-A4E4-1A6552C32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26145C-D6DD-5B95-0583-BDA8F6C4FF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15BC6F-2A94-99C7-8CD3-61043CC60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E9D49-640C-449C-B892-F0C9F4C842CE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CFBFD8-AC7D-6944-FA45-EC047868E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7B9B8E-E710-C451-05C9-4EA343357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19056-0D1C-4CFF-A1F2-ED3C4974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781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3B8252-8FBD-3E27-AD86-9934371EC1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67345B-8867-7584-2EE5-A1EAEE3947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2DF01B-6D77-2714-46EE-47524264C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E9D49-640C-449C-B892-F0C9F4C842CE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75896C-699C-028C-BC52-D8C35788F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F80C9-DC6B-42C8-674F-6F5DBD814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19056-0D1C-4CFF-A1F2-ED3C4974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590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BB8D8-3BA7-38C3-D9AB-B2E1B728A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428C4E-CB32-DDAA-FD56-CA66BA057B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4CA232-EA37-07B8-8CEE-372FADEEB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E9D49-640C-449C-B892-F0C9F4C842CE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9ED3AE-C9C0-4071-DBED-6FA40DF4A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F6408C-4360-075D-5C3A-5D93460D6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19056-0D1C-4CFF-A1F2-ED3C4974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64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19AC6-9D65-1CF0-3EE7-0B26A7AC3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6983C-515A-A6AD-CDC7-D7180C1069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3EB455-AB30-E4BB-CD2F-3B53F1238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E9D49-640C-449C-B892-F0C9F4C842CE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B119E4-8E3E-A22E-62C0-944867F4A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1EA292-98CC-E881-AD55-54C16BD01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19056-0D1C-4CFF-A1F2-ED3C4974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408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A6733-9F09-CFF2-A522-635209ABB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C8D8A4-4D9E-5E86-E895-5BF34DD4E2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FD0F58-72BA-21F7-F084-C773F3F7BD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AC913B-93BD-E81D-67C3-67B158061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E9D49-640C-449C-B892-F0C9F4C842CE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2BDC6A-687D-2934-EA51-4748362D1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78671B-B010-540B-64D4-E0B6057BB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19056-0D1C-4CFF-A1F2-ED3C4974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109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BF759-4780-DCA5-04E4-C00A597C4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2EDE4B-6DA5-40AB-5D9A-C42684EDC5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4A2E89-C63B-F686-103F-48EBCEDF1B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1EC1FE-BFDF-1D11-3721-CACE6D576B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F0CA71-620F-8BE8-78D7-6D9AFEF786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F41756-4074-B90E-D018-B8748FD89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E9D49-640C-449C-B892-F0C9F4C842CE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9187F3-3038-CB94-3E0C-37C5BD6DF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E89810-11B0-E16D-EA23-8D33E8879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19056-0D1C-4CFF-A1F2-ED3C4974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509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C8902-7F06-1068-E42B-49C4473AE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27CBE5-A7EE-D17B-171A-4C82C445A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E9D49-640C-449C-B892-F0C9F4C842CE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7320D0-631E-B98D-EF64-76F975DEB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749F02-E923-98EB-3FE4-606135289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19056-0D1C-4CFF-A1F2-ED3C4974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83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3F3FEB-18F9-DD12-2E9C-4603ADA26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E9D49-640C-449C-B892-F0C9F4C842CE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5ED20D-3883-C08A-E671-A65790D45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25E262-49FA-72ED-CB5C-024FF770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19056-0D1C-4CFF-A1F2-ED3C4974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488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7D9DD-F0BC-E6B0-B7B8-EA4E3C86A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FE3FD4-9D64-0BAA-DB37-4A62229F13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16EC95-FDAB-D9A6-0DE1-7E4CF7E764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A85CAA-1B84-CAFF-290C-E3D086A80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E9D49-640C-449C-B892-F0C9F4C842CE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7C7C84-1C15-143E-39EB-447E590C7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0D95D6-FEE3-A1AB-A4E0-69926A848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19056-0D1C-4CFF-A1F2-ED3C4974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189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FE73B-4C29-EA34-6281-0BD0438B2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3B46744-A07E-632E-CCB9-06D1B6969B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3B40DA-9490-0234-50C6-970BE33605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39EB28-3B9C-D4F7-F1FC-47B77EE01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E9D49-640C-449C-B892-F0C9F4C842CE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F932E6-19F6-95B3-B59A-F9E0E462F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31E783-5236-FE10-B756-DB41D9B97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19056-0D1C-4CFF-A1F2-ED3C4974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355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F69BBF-ED7C-D481-D104-20140FA70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A78AC5-7566-C3F1-A66C-B9D669EAB1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4F1383-3B9C-2AF6-DBC7-04A75713B0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E9D49-640C-449C-B892-F0C9F4C842CE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56F292-7EBA-0E00-B130-6B9FECE520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E72C0D-AF74-4C69-65B9-C731C5E264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19056-0D1C-4CFF-A1F2-ED3C4974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75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864938-B40A-B8E6-F0E4-1EA6F06DC9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309625-0A02-9BE7-936C-CF9B60063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057F763F-99E6-7137-027C-5F4BE825DD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05126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712FE1-7DCB-47E3-BE55-C05EE33D16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58337-F05A-30F9-52F9-19DCC6875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5230F401-2797-2CB2-B1C9-AB204D6DAA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491073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rumiassa abdulazim</dc:creator>
  <cp:lastModifiedBy>rumiassa abdulazim</cp:lastModifiedBy>
  <cp:revision>4</cp:revision>
  <dcterms:created xsi:type="dcterms:W3CDTF">2025-08-24T10:26:12Z</dcterms:created>
  <dcterms:modified xsi:type="dcterms:W3CDTF">2025-09-04T09:12:17Z</dcterms:modified>
</cp:coreProperties>
</file>